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9" r:id="rId2"/>
  </p:sldIdLst>
  <p:sldSz cx="6840538" cy="12420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8" d="100"/>
          <a:sy n="98" d="100"/>
        </p:scale>
        <p:origin x="1109" y="-172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041" y="2032724"/>
            <a:ext cx="5814457" cy="4324209"/>
          </a:xfrm>
        </p:spPr>
        <p:txBody>
          <a:bodyPr anchor="b"/>
          <a:lstStyle>
            <a:lvl1pPr algn="ctr">
              <a:defRPr sz="448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5067" y="6523691"/>
            <a:ext cx="5130404" cy="2998769"/>
          </a:xfrm>
        </p:spPr>
        <p:txBody>
          <a:bodyPr/>
          <a:lstStyle>
            <a:lvl1pPr marL="0" indent="0" algn="ctr">
              <a:buNone/>
              <a:defRPr sz="1795"/>
            </a:lvl1pPr>
            <a:lvl2pPr marL="342031" indent="0" algn="ctr">
              <a:buNone/>
              <a:defRPr sz="1496"/>
            </a:lvl2pPr>
            <a:lvl3pPr marL="684063" indent="0" algn="ctr">
              <a:buNone/>
              <a:defRPr sz="1347"/>
            </a:lvl3pPr>
            <a:lvl4pPr marL="1026094" indent="0" algn="ctr">
              <a:buNone/>
              <a:defRPr sz="1197"/>
            </a:lvl4pPr>
            <a:lvl5pPr marL="1368125" indent="0" algn="ctr">
              <a:buNone/>
              <a:defRPr sz="1197"/>
            </a:lvl5pPr>
            <a:lvl6pPr marL="1710157" indent="0" algn="ctr">
              <a:buNone/>
              <a:defRPr sz="1197"/>
            </a:lvl6pPr>
            <a:lvl7pPr marL="2052188" indent="0" algn="ctr">
              <a:buNone/>
              <a:defRPr sz="1197"/>
            </a:lvl7pPr>
            <a:lvl8pPr marL="2394219" indent="0" algn="ctr">
              <a:buNone/>
              <a:defRPr sz="1197"/>
            </a:lvl8pPr>
            <a:lvl9pPr marL="2736251" indent="0" algn="ctr">
              <a:buNone/>
              <a:defRPr sz="1197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F410C-0714-48F0-9DA3-48EC594A9BC8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B0D45-A7FC-4AF5-97E9-8400E25620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6532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F410C-0714-48F0-9DA3-48EC594A9BC8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B0D45-A7FC-4AF5-97E9-8400E25620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8566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895260" y="661282"/>
            <a:ext cx="1474991" cy="1052588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0288" y="661282"/>
            <a:ext cx="4339466" cy="1052588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F410C-0714-48F0-9DA3-48EC594A9BC8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B0D45-A7FC-4AF5-97E9-8400E25620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355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F410C-0714-48F0-9DA3-48EC594A9BC8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B0D45-A7FC-4AF5-97E9-8400E25620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8697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5" y="3096528"/>
            <a:ext cx="5899964" cy="5166624"/>
          </a:xfrm>
        </p:spPr>
        <p:txBody>
          <a:bodyPr anchor="b"/>
          <a:lstStyle>
            <a:lvl1pPr>
              <a:defRPr sz="448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6725" y="8312030"/>
            <a:ext cx="5899964" cy="2717005"/>
          </a:xfrm>
        </p:spPr>
        <p:txBody>
          <a:bodyPr/>
          <a:lstStyle>
            <a:lvl1pPr marL="0" indent="0">
              <a:buNone/>
              <a:defRPr sz="1795">
                <a:solidFill>
                  <a:schemeClr val="tx1"/>
                </a:solidFill>
              </a:defRPr>
            </a:lvl1pPr>
            <a:lvl2pPr marL="342031" indent="0">
              <a:buNone/>
              <a:defRPr sz="1496">
                <a:solidFill>
                  <a:schemeClr val="tx1">
                    <a:tint val="75000"/>
                  </a:schemeClr>
                </a:solidFill>
              </a:defRPr>
            </a:lvl2pPr>
            <a:lvl3pPr marL="684063" indent="0">
              <a:buNone/>
              <a:defRPr sz="1347">
                <a:solidFill>
                  <a:schemeClr val="tx1">
                    <a:tint val="75000"/>
                  </a:schemeClr>
                </a:solidFill>
              </a:defRPr>
            </a:lvl3pPr>
            <a:lvl4pPr marL="1026094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4pPr>
            <a:lvl5pPr marL="1368125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5pPr>
            <a:lvl6pPr marL="1710157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6pPr>
            <a:lvl7pPr marL="2052188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7pPr>
            <a:lvl8pPr marL="2394219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8pPr>
            <a:lvl9pPr marL="2736251" indent="0">
              <a:buNone/>
              <a:defRPr sz="11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F410C-0714-48F0-9DA3-48EC594A9BC8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B0D45-A7FC-4AF5-97E9-8400E25620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2945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0287" y="3306410"/>
            <a:ext cx="2907229" cy="78807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63022" y="3306410"/>
            <a:ext cx="2907229" cy="78807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F410C-0714-48F0-9DA3-48EC594A9BC8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B0D45-A7FC-4AF5-97E9-8400E25620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3613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78" y="661285"/>
            <a:ext cx="5899964" cy="240074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179" y="3044773"/>
            <a:ext cx="2893868" cy="1492196"/>
          </a:xfrm>
        </p:spPr>
        <p:txBody>
          <a:bodyPr anchor="b"/>
          <a:lstStyle>
            <a:lvl1pPr marL="0" indent="0">
              <a:buNone/>
              <a:defRPr sz="1795" b="1"/>
            </a:lvl1pPr>
            <a:lvl2pPr marL="342031" indent="0">
              <a:buNone/>
              <a:defRPr sz="1496" b="1"/>
            </a:lvl2pPr>
            <a:lvl3pPr marL="684063" indent="0">
              <a:buNone/>
              <a:defRPr sz="1347" b="1"/>
            </a:lvl3pPr>
            <a:lvl4pPr marL="1026094" indent="0">
              <a:buNone/>
              <a:defRPr sz="1197" b="1"/>
            </a:lvl4pPr>
            <a:lvl5pPr marL="1368125" indent="0">
              <a:buNone/>
              <a:defRPr sz="1197" b="1"/>
            </a:lvl5pPr>
            <a:lvl6pPr marL="1710157" indent="0">
              <a:buNone/>
              <a:defRPr sz="1197" b="1"/>
            </a:lvl6pPr>
            <a:lvl7pPr marL="2052188" indent="0">
              <a:buNone/>
              <a:defRPr sz="1197" b="1"/>
            </a:lvl7pPr>
            <a:lvl8pPr marL="2394219" indent="0">
              <a:buNone/>
              <a:defRPr sz="1197" b="1"/>
            </a:lvl8pPr>
            <a:lvl9pPr marL="2736251" indent="0">
              <a:buNone/>
              <a:defRPr sz="1197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179" y="4536969"/>
            <a:ext cx="2893868" cy="66731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63023" y="3044773"/>
            <a:ext cx="2908120" cy="1492196"/>
          </a:xfrm>
        </p:spPr>
        <p:txBody>
          <a:bodyPr anchor="b"/>
          <a:lstStyle>
            <a:lvl1pPr marL="0" indent="0">
              <a:buNone/>
              <a:defRPr sz="1795" b="1"/>
            </a:lvl1pPr>
            <a:lvl2pPr marL="342031" indent="0">
              <a:buNone/>
              <a:defRPr sz="1496" b="1"/>
            </a:lvl2pPr>
            <a:lvl3pPr marL="684063" indent="0">
              <a:buNone/>
              <a:defRPr sz="1347" b="1"/>
            </a:lvl3pPr>
            <a:lvl4pPr marL="1026094" indent="0">
              <a:buNone/>
              <a:defRPr sz="1197" b="1"/>
            </a:lvl4pPr>
            <a:lvl5pPr marL="1368125" indent="0">
              <a:buNone/>
              <a:defRPr sz="1197" b="1"/>
            </a:lvl5pPr>
            <a:lvl6pPr marL="1710157" indent="0">
              <a:buNone/>
              <a:defRPr sz="1197" b="1"/>
            </a:lvl6pPr>
            <a:lvl7pPr marL="2052188" indent="0">
              <a:buNone/>
              <a:defRPr sz="1197" b="1"/>
            </a:lvl7pPr>
            <a:lvl8pPr marL="2394219" indent="0">
              <a:buNone/>
              <a:defRPr sz="1197" b="1"/>
            </a:lvl8pPr>
            <a:lvl9pPr marL="2736251" indent="0">
              <a:buNone/>
              <a:defRPr sz="1197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63023" y="4536969"/>
            <a:ext cx="2908120" cy="66731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F410C-0714-48F0-9DA3-48EC594A9BC8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B0D45-A7FC-4AF5-97E9-8400E25620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1185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F410C-0714-48F0-9DA3-48EC594A9BC8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B0D45-A7FC-4AF5-97E9-8400E25620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4556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F410C-0714-48F0-9DA3-48EC594A9BC8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B0D45-A7FC-4AF5-97E9-8400E25620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5556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78" y="828040"/>
            <a:ext cx="2206252" cy="2898140"/>
          </a:xfrm>
        </p:spPr>
        <p:txBody>
          <a:bodyPr anchor="b"/>
          <a:lstStyle>
            <a:lvl1pPr>
              <a:defRPr sz="239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8120" y="1788339"/>
            <a:ext cx="3463022" cy="8826676"/>
          </a:xfrm>
        </p:spPr>
        <p:txBody>
          <a:bodyPr/>
          <a:lstStyle>
            <a:lvl1pPr>
              <a:defRPr sz="2394"/>
            </a:lvl1pPr>
            <a:lvl2pPr>
              <a:defRPr sz="2095"/>
            </a:lvl2pPr>
            <a:lvl3pPr>
              <a:defRPr sz="1795"/>
            </a:lvl3pPr>
            <a:lvl4pPr>
              <a:defRPr sz="1496"/>
            </a:lvl4pPr>
            <a:lvl5pPr>
              <a:defRPr sz="1496"/>
            </a:lvl5pPr>
            <a:lvl6pPr>
              <a:defRPr sz="1496"/>
            </a:lvl6pPr>
            <a:lvl7pPr>
              <a:defRPr sz="1496"/>
            </a:lvl7pPr>
            <a:lvl8pPr>
              <a:defRPr sz="1496"/>
            </a:lvl8pPr>
            <a:lvl9pPr>
              <a:defRPr sz="1496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178" y="3726180"/>
            <a:ext cx="2206252" cy="6903209"/>
          </a:xfrm>
        </p:spPr>
        <p:txBody>
          <a:bodyPr/>
          <a:lstStyle>
            <a:lvl1pPr marL="0" indent="0">
              <a:buNone/>
              <a:defRPr sz="1197"/>
            </a:lvl1pPr>
            <a:lvl2pPr marL="342031" indent="0">
              <a:buNone/>
              <a:defRPr sz="1047"/>
            </a:lvl2pPr>
            <a:lvl3pPr marL="684063" indent="0">
              <a:buNone/>
              <a:defRPr sz="898"/>
            </a:lvl3pPr>
            <a:lvl4pPr marL="1026094" indent="0">
              <a:buNone/>
              <a:defRPr sz="748"/>
            </a:lvl4pPr>
            <a:lvl5pPr marL="1368125" indent="0">
              <a:buNone/>
              <a:defRPr sz="748"/>
            </a:lvl5pPr>
            <a:lvl6pPr marL="1710157" indent="0">
              <a:buNone/>
              <a:defRPr sz="748"/>
            </a:lvl6pPr>
            <a:lvl7pPr marL="2052188" indent="0">
              <a:buNone/>
              <a:defRPr sz="748"/>
            </a:lvl7pPr>
            <a:lvl8pPr marL="2394219" indent="0">
              <a:buNone/>
              <a:defRPr sz="748"/>
            </a:lvl8pPr>
            <a:lvl9pPr marL="2736251" indent="0">
              <a:buNone/>
              <a:defRPr sz="74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F410C-0714-48F0-9DA3-48EC594A9BC8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B0D45-A7FC-4AF5-97E9-8400E25620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9697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178" y="828040"/>
            <a:ext cx="2206252" cy="2898140"/>
          </a:xfrm>
        </p:spPr>
        <p:txBody>
          <a:bodyPr anchor="b"/>
          <a:lstStyle>
            <a:lvl1pPr>
              <a:defRPr sz="239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08120" y="1788339"/>
            <a:ext cx="3463022" cy="8826676"/>
          </a:xfrm>
        </p:spPr>
        <p:txBody>
          <a:bodyPr anchor="t"/>
          <a:lstStyle>
            <a:lvl1pPr marL="0" indent="0">
              <a:buNone/>
              <a:defRPr sz="2394"/>
            </a:lvl1pPr>
            <a:lvl2pPr marL="342031" indent="0">
              <a:buNone/>
              <a:defRPr sz="2095"/>
            </a:lvl2pPr>
            <a:lvl3pPr marL="684063" indent="0">
              <a:buNone/>
              <a:defRPr sz="1795"/>
            </a:lvl3pPr>
            <a:lvl4pPr marL="1026094" indent="0">
              <a:buNone/>
              <a:defRPr sz="1496"/>
            </a:lvl4pPr>
            <a:lvl5pPr marL="1368125" indent="0">
              <a:buNone/>
              <a:defRPr sz="1496"/>
            </a:lvl5pPr>
            <a:lvl6pPr marL="1710157" indent="0">
              <a:buNone/>
              <a:defRPr sz="1496"/>
            </a:lvl6pPr>
            <a:lvl7pPr marL="2052188" indent="0">
              <a:buNone/>
              <a:defRPr sz="1496"/>
            </a:lvl7pPr>
            <a:lvl8pPr marL="2394219" indent="0">
              <a:buNone/>
              <a:defRPr sz="1496"/>
            </a:lvl8pPr>
            <a:lvl9pPr marL="2736251" indent="0">
              <a:buNone/>
              <a:defRPr sz="1496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178" y="3726180"/>
            <a:ext cx="2206252" cy="6903209"/>
          </a:xfrm>
        </p:spPr>
        <p:txBody>
          <a:bodyPr/>
          <a:lstStyle>
            <a:lvl1pPr marL="0" indent="0">
              <a:buNone/>
              <a:defRPr sz="1197"/>
            </a:lvl1pPr>
            <a:lvl2pPr marL="342031" indent="0">
              <a:buNone/>
              <a:defRPr sz="1047"/>
            </a:lvl2pPr>
            <a:lvl3pPr marL="684063" indent="0">
              <a:buNone/>
              <a:defRPr sz="898"/>
            </a:lvl3pPr>
            <a:lvl4pPr marL="1026094" indent="0">
              <a:buNone/>
              <a:defRPr sz="748"/>
            </a:lvl4pPr>
            <a:lvl5pPr marL="1368125" indent="0">
              <a:buNone/>
              <a:defRPr sz="748"/>
            </a:lvl5pPr>
            <a:lvl6pPr marL="1710157" indent="0">
              <a:buNone/>
              <a:defRPr sz="748"/>
            </a:lvl6pPr>
            <a:lvl7pPr marL="2052188" indent="0">
              <a:buNone/>
              <a:defRPr sz="748"/>
            </a:lvl7pPr>
            <a:lvl8pPr marL="2394219" indent="0">
              <a:buNone/>
              <a:defRPr sz="748"/>
            </a:lvl8pPr>
            <a:lvl9pPr marL="2736251" indent="0">
              <a:buNone/>
              <a:defRPr sz="74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F410C-0714-48F0-9DA3-48EC594A9BC8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B0D45-A7FC-4AF5-97E9-8400E25620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0013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0287" y="661285"/>
            <a:ext cx="5899964" cy="24007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287" y="3306410"/>
            <a:ext cx="5899964" cy="78807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0287" y="11512059"/>
            <a:ext cx="1539121" cy="6612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F410C-0714-48F0-9DA3-48EC594A9BC8}" type="datetimeFigureOut">
              <a:rPr lang="es-ES" smtClean="0"/>
              <a:t>10/04/2024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65928" y="11512059"/>
            <a:ext cx="2308682" cy="6612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1130" y="11512059"/>
            <a:ext cx="1539121" cy="6612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B0D45-A7FC-4AF5-97E9-8400E256201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7777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684063" rtl="0" eaLnBrk="1" latinLnBrk="0" hangingPunct="1">
        <a:lnSpc>
          <a:spcPct val="90000"/>
        </a:lnSpc>
        <a:spcBef>
          <a:spcPct val="0"/>
        </a:spcBef>
        <a:buNone/>
        <a:defRPr sz="329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016" indent="-171016" algn="l" defTabSz="684063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095" kern="1200">
          <a:solidFill>
            <a:schemeClr val="tx1"/>
          </a:solidFill>
          <a:latin typeface="+mn-lt"/>
          <a:ea typeface="+mn-ea"/>
          <a:cs typeface="+mn-cs"/>
        </a:defRPr>
      </a:lvl1pPr>
      <a:lvl2pPr marL="513047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855078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96" kern="1200">
          <a:solidFill>
            <a:schemeClr val="tx1"/>
          </a:solidFill>
          <a:latin typeface="+mn-lt"/>
          <a:ea typeface="+mn-ea"/>
          <a:cs typeface="+mn-cs"/>
        </a:defRPr>
      </a:lvl3pPr>
      <a:lvl4pPr marL="1197110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7" kern="1200">
          <a:solidFill>
            <a:schemeClr val="tx1"/>
          </a:solidFill>
          <a:latin typeface="+mn-lt"/>
          <a:ea typeface="+mn-ea"/>
          <a:cs typeface="+mn-cs"/>
        </a:defRPr>
      </a:lvl4pPr>
      <a:lvl5pPr marL="1539141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7" kern="1200">
          <a:solidFill>
            <a:schemeClr val="tx1"/>
          </a:solidFill>
          <a:latin typeface="+mn-lt"/>
          <a:ea typeface="+mn-ea"/>
          <a:cs typeface="+mn-cs"/>
        </a:defRPr>
      </a:lvl5pPr>
      <a:lvl6pPr marL="1881172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7" kern="1200">
          <a:solidFill>
            <a:schemeClr val="tx1"/>
          </a:solidFill>
          <a:latin typeface="+mn-lt"/>
          <a:ea typeface="+mn-ea"/>
          <a:cs typeface="+mn-cs"/>
        </a:defRPr>
      </a:lvl6pPr>
      <a:lvl7pPr marL="2223204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7" kern="1200">
          <a:solidFill>
            <a:schemeClr val="tx1"/>
          </a:solidFill>
          <a:latin typeface="+mn-lt"/>
          <a:ea typeface="+mn-ea"/>
          <a:cs typeface="+mn-cs"/>
        </a:defRPr>
      </a:lvl7pPr>
      <a:lvl8pPr marL="2565235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7" kern="1200">
          <a:solidFill>
            <a:schemeClr val="tx1"/>
          </a:solidFill>
          <a:latin typeface="+mn-lt"/>
          <a:ea typeface="+mn-ea"/>
          <a:cs typeface="+mn-cs"/>
        </a:defRPr>
      </a:lvl8pPr>
      <a:lvl9pPr marL="2907266" indent="-171016" algn="l" defTabSz="684063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1pPr>
      <a:lvl2pPr marL="342031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2pPr>
      <a:lvl3pPr marL="684063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3pPr>
      <a:lvl4pPr marL="1026094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4pPr>
      <a:lvl5pPr marL="1368125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5pPr>
      <a:lvl6pPr marL="1710157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6pPr>
      <a:lvl7pPr marL="2052188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7pPr>
      <a:lvl8pPr marL="2394219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8pPr>
      <a:lvl9pPr marL="2736251" algn="l" defTabSz="684063" rtl="0" eaLnBrk="1" latinLnBrk="0" hangingPunct="1">
        <a:defRPr sz="13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hyperlink" Target="https://usal-es.zoom.us/j/86961636919?pwd=V1BVaE9rM3BHdEJwQmdTTHhsVFJDUT0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n 31">
            <a:extLst>
              <a:ext uri="{FF2B5EF4-FFF2-40B4-BE49-F238E27FC236}">
                <a16:creationId xmlns:a16="http://schemas.microsoft.com/office/drawing/2014/main" id="{A60785DB-D5AD-22F0-91DE-0C825816598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67843" y="2613038"/>
            <a:ext cx="6814498" cy="7743126"/>
          </a:xfrm>
          <a:prstGeom prst="rect">
            <a:avLst/>
          </a:prstGeom>
          <a:effectLst/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BA1E78E1-4950-6C67-C23B-525B0E934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006055"/>
            <a:ext cx="2240665" cy="41454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E64424A-47C0-2F7B-A1FC-0153C1E290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471" y="12006054"/>
            <a:ext cx="2009846" cy="414546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A9BF2883-1E87-1DB4-5D87-3329C50916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4770" y="12006054"/>
            <a:ext cx="475499" cy="41454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FBE4168-44B5-4BF3-F73C-002E158496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42" y="56642"/>
            <a:ext cx="6671013" cy="2228953"/>
          </a:xfrm>
          <a:prstGeom prst="rect">
            <a:avLst/>
          </a:prstGeom>
        </p:spPr>
      </p:pic>
      <p:sp>
        <p:nvSpPr>
          <p:cNvPr id="33" name="Rectángulo 32">
            <a:extLst>
              <a:ext uri="{FF2B5EF4-FFF2-40B4-BE49-F238E27FC236}">
                <a16:creationId xmlns:a16="http://schemas.microsoft.com/office/drawing/2014/main" id="{04C26B97-0A67-62BE-9306-4FC36D1386DB}"/>
              </a:ext>
            </a:extLst>
          </p:cNvPr>
          <p:cNvSpPr/>
          <p:nvPr/>
        </p:nvSpPr>
        <p:spPr>
          <a:xfrm>
            <a:off x="478282" y="2315185"/>
            <a:ext cx="5829708" cy="981818"/>
          </a:xfrm>
          <a:prstGeom prst="rect">
            <a:avLst/>
          </a:prstGeom>
          <a:noFill/>
        </p:spPr>
        <p:txBody>
          <a:bodyPr wrap="none" lIns="95496" tIns="47749" rIns="95496" bIns="47749">
            <a:spAutoFit/>
          </a:bodyPr>
          <a:lstStyle/>
          <a:p>
            <a:pPr algn="ctr"/>
            <a:r>
              <a:rPr lang="es-ES" sz="5641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¡Emplea tu talento!</a:t>
            </a:r>
            <a:endParaRPr lang="es-ES" sz="5641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6F6EBBC8-D170-03EC-24AB-611937D1EA43}"/>
              </a:ext>
            </a:extLst>
          </p:cNvPr>
          <p:cNvSpPr/>
          <p:nvPr/>
        </p:nvSpPr>
        <p:spPr>
          <a:xfrm>
            <a:off x="903593" y="3340423"/>
            <a:ext cx="5156725" cy="2250867"/>
          </a:xfrm>
          <a:prstGeom prst="rect">
            <a:avLst/>
          </a:prstGeom>
          <a:noFill/>
        </p:spPr>
        <p:txBody>
          <a:bodyPr wrap="square" lIns="95496" tIns="47749" rIns="95496" bIns="47749">
            <a:spAutoFit/>
          </a:bodyPr>
          <a:lstStyle/>
          <a:p>
            <a:pPr algn="ctr"/>
            <a:r>
              <a:rPr lang="es-ES" sz="28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JORNADA  VIRTUAL DE EMPLEO DE LA </a:t>
            </a:r>
          </a:p>
          <a:p>
            <a:pPr algn="ctr"/>
            <a:r>
              <a:rPr lang="es-ES" sz="2800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UNIVERSIDAD DE SALAMANCA</a:t>
            </a:r>
          </a:p>
          <a:p>
            <a:pPr algn="ctr"/>
            <a:r>
              <a:rPr lang="es-ES" sz="28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</a:rPr>
              <a:t>Martes 16 de abril  </a:t>
            </a:r>
          </a:p>
          <a:p>
            <a:pPr algn="ctr"/>
            <a:r>
              <a:rPr lang="es-ES" sz="2800" dirty="0">
                <a:solidFill>
                  <a:schemeClr val="accent1">
                    <a:lumMod val="75000"/>
                  </a:schemeClr>
                </a:solidFill>
                <a:ea typeface="Calibri" panose="020F0502020204030204" pitchFamily="34" charset="0"/>
              </a:rPr>
              <a:t>12:00 a 14:00</a:t>
            </a:r>
            <a:endParaRPr lang="es-ES" sz="2800" dirty="0">
              <a:solidFill>
                <a:schemeClr val="accent1">
                  <a:lumMod val="75000"/>
                </a:schemeClr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4AB7125B-BE2A-54C2-2BE0-D3C43DE16C99}"/>
              </a:ext>
            </a:extLst>
          </p:cNvPr>
          <p:cNvSpPr/>
          <p:nvPr/>
        </p:nvSpPr>
        <p:spPr>
          <a:xfrm>
            <a:off x="4390207" y="10683607"/>
            <a:ext cx="2395605" cy="982080"/>
          </a:xfrm>
          <a:prstGeom prst="rect">
            <a:avLst/>
          </a:prstGeom>
          <a:noFill/>
        </p:spPr>
        <p:txBody>
          <a:bodyPr wrap="none" lIns="95496" tIns="47749" rIns="95496" bIns="47749">
            <a:spAutoFit/>
          </a:bodyPr>
          <a:lstStyle/>
          <a:p>
            <a:pPr algn="r"/>
            <a:r>
              <a:rPr lang="es-ES" sz="1881" b="1" dirty="0">
                <a:ln w="0"/>
                <a:solidFill>
                  <a:srgbClr val="B82C7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#UnRetoParaTi</a:t>
            </a:r>
          </a:p>
          <a:p>
            <a:pPr algn="r"/>
            <a:r>
              <a:rPr lang="es-ES" sz="1881" b="1" dirty="0">
                <a:ln w="0"/>
                <a:solidFill>
                  <a:srgbClr val="B82C7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#UnaMejoraParaTodos</a:t>
            </a:r>
          </a:p>
          <a:p>
            <a:pPr algn="r"/>
            <a:r>
              <a:rPr lang="es-ES" sz="1881" b="1" dirty="0">
                <a:ln w="0"/>
                <a:solidFill>
                  <a:srgbClr val="B82C7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empleopublico.gob.es</a:t>
            </a:r>
            <a:endParaRPr lang="es-ES" sz="1881" b="1" dirty="0">
              <a:ln w="0"/>
              <a:solidFill>
                <a:srgbClr val="B82C75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414EF2C3-BAB8-4C4E-21B4-8FE9D909BB92}"/>
              </a:ext>
            </a:extLst>
          </p:cNvPr>
          <p:cNvSpPr/>
          <p:nvPr/>
        </p:nvSpPr>
        <p:spPr>
          <a:xfrm>
            <a:off x="75643" y="10683607"/>
            <a:ext cx="2372192" cy="982080"/>
          </a:xfrm>
          <a:prstGeom prst="rect">
            <a:avLst/>
          </a:prstGeom>
          <a:noFill/>
        </p:spPr>
        <p:txBody>
          <a:bodyPr wrap="none" lIns="95496" tIns="47749" rIns="95496" bIns="47749">
            <a:spAutoFit/>
          </a:bodyPr>
          <a:lstStyle/>
          <a:p>
            <a:pPr algn="ctr"/>
            <a:r>
              <a:rPr lang="es-ES" sz="1881" b="1" dirty="0">
                <a:ln w="0"/>
                <a:solidFill>
                  <a:srgbClr val="B82C7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Todo se puede hacer </a:t>
            </a:r>
          </a:p>
          <a:p>
            <a:pPr algn="ctr"/>
            <a:r>
              <a:rPr lang="es-ES" sz="1881" b="1" dirty="0">
                <a:ln w="0"/>
                <a:solidFill>
                  <a:srgbClr val="B82C7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de una manera mejor. </a:t>
            </a:r>
          </a:p>
          <a:p>
            <a:pPr algn="ctr"/>
            <a:r>
              <a:rPr lang="es-ES" sz="1881" b="1" dirty="0">
                <a:ln w="0"/>
                <a:solidFill>
                  <a:srgbClr val="B82C7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¿Y si fuera la tuya?</a:t>
            </a:r>
            <a:endParaRPr lang="es-ES" sz="1881" b="1" dirty="0">
              <a:ln w="0"/>
              <a:solidFill>
                <a:srgbClr val="B82C75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1E5E9DB-9D1E-DCB6-D02C-7192A567CC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0867" y="12000929"/>
            <a:ext cx="1643402" cy="42479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FBAACE4-AEB2-4ACB-C3E2-E39E8FB8E7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417202" flipV="1">
            <a:off x="2534544" y="10154428"/>
            <a:ext cx="1609725" cy="39734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5F845F5C-59DA-0EDC-EE01-E024BBAC8C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6317" y="7125158"/>
            <a:ext cx="3001556" cy="1656761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7B55E346-90BD-1DDF-9797-BE870F5252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46627" y="7158038"/>
            <a:ext cx="2213692" cy="1702840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F7F4B8B-496B-D886-2131-A376C1B8DF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9355" y="8997256"/>
            <a:ext cx="2151028" cy="165676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59FD657E-03D0-07B9-CC6A-A3F180A6FE1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14093" y="8972669"/>
            <a:ext cx="2145543" cy="165041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7C2C5AF-74C3-C355-0D38-1F95E08B98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57311" y="6192818"/>
            <a:ext cx="2103302" cy="609653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686317" y="5698751"/>
            <a:ext cx="586369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 smtClean="0">
                <a:hlinkClick r:id="rId14"/>
              </a:rPr>
              <a:t>https://usal-es.zoom.us/j/86961636919?pwd=V1BVaE9rM3BHdEJwQmdTTHhsVFJDUT09</a:t>
            </a:r>
            <a:r>
              <a:rPr lang="es-ES" sz="1200" dirty="0" smtClean="0"/>
              <a:t>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347927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448</TotalTime>
  <Words>45</Words>
  <Application>Microsoft Office PowerPoint</Application>
  <PresentationFormat>Personalizado</PresentationFormat>
  <Paragraphs>12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M. VICTORIA SENDIN MARTINEZ</dc:creator>
  <cp:lastModifiedBy>Usuario de Windows</cp:lastModifiedBy>
  <cp:revision>14</cp:revision>
  <dcterms:created xsi:type="dcterms:W3CDTF">2023-11-16T10:07:41Z</dcterms:created>
  <dcterms:modified xsi:type="dcterms:W3CDTF">2024-04-10T06:04:40Z</dcterms:modified>
</cp:coreProperties>
</file>